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89" r:id="rId3"/>
    <p:sldId id="259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27/11/67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ระเบียบคณะกรรมการกองทุนสงเคราะห์ลูกจ้าง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ว่า</a:t>
            </a:r>
            <a:r>
              <a:rPr lang="th-TH" altLang="en-US" sz="3400" dirty="0">
                <a:solidFill>
                  <a:prstClr val="black"/>
                </a:solidFill>
              </a:rPr>
              <a:t>ด้วยการให้ลูกจ้างในกิจการที่มิได้อยู่ในบังคับตามพระราชบัญญัติคุ้มครองแรงงาน พ.ศ. 2541 สมัครเข้าเป็นสมาชิกกองทุนสงเคราะห์ลูกจ้าง พ.ศ. 2567     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23 </a:t>
            </a:r>
            <a:r>
              <a:rPr lang="th-TH" altLang="en-US" sz="3400" dirty="0" smtClean="0">
                <a:solidFill>
                  <a:prstClr val="black"/>
                </a:solidFill>
              </a:rPr>
              <a:t>พฤศจิกายน 2567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/>
              <a:t>ระเบียบนี้ให้ใช้บังคับตั้งแต่วันที่ 1 ตุลาคม พ.ศ. 2568 เป็นต้น</a:t>
            </a:r>
            <a:r>
              <a:rPr lang="th-TH" dirty="0" smtClean="0"/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นายจ้างซึ่งยินยอมให้ลูกจ้างในกิจการที่มิได้อยู่ในบังคับตามพระราชบัญญัติคุ้มครองแรงงาน พ.ศ. 2541 สมัครเข้าเป็นสมาชิกกองทุนสงเคราะห์ลูกจ้าง ยื่นแบบรายการแสดงรายชื่อลูกจ้าง สำหรับกิจการที่มิได้อยู่ในบังคับตามพระราชบัญญัติคุ้มครองแรงงาน พ.ศ. 2541 (สกล.๓/๑) การยื่นให้เป็นไปตามที่อธิบดี</a:t>
            </a:r>
            <a:r>
              <a:rPr lang="th-TH" dirty="0" smtClean="0">
                <a:latin typeface="Cordia New" pitchFamily="34" charset="-34"/>
              </a:rPr>
              <a:t>กำหนด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ความเป็นสมาชิกให้เริ่มตั้งแต่เดือนที่นายจ้างได้รับหนังสือสำคัญแสดงการขึ้นทะเบียนการเป็นสมาชิกกองทุนสงเคราะห์ลูกจ้าง (สกล.๔/๑) ที่ผ่านการอนุมัติ และลูกจ้างได้จ่ายเงินสะสมแล้ว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201</Words>
  <Application>Microsoft Office PowerPoint</Application>
  <PresentationFormat>On-screen Show 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Cordia New</vt:lpstr>
      <vt:lpstr>Wingdings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Acer</cp:lastModifiedBy>
  <cp:revision>116</cp:revision>
  <dcterms:created xsi:type="dcterms:W3CDTF">2021-09-20T08:12:31Z</dcterms:created>
  <dcterms:modified xsi:type="dcterms:W3CDTF">2024-11-27T09:58:49Z</dcterms:modified>
</cp:coreProperties>
</file>